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4"/>
  </p:notesMasterIdLst>
  <p:sldIdLst>
    <p:sldId id="256" r:id="rId2"/>
    <p:sldId id="258" r:id="rId3"/>
    <p:sldId id="261" r:id="rId4"/>
    <p:sldId id="259" r:id="rId5"/>
    <p:sldId id="260" r:id="rId6"/>
    <p:sldId id="263" r:id="rId7"/>
    <p:sldId id="268" r:id="rId8"/>
    <p:sldId id="265" r:id="rId9"/>
    <p:sldId id="264" r:id="rId10"/>
    <p:sldId id="266" r:id="rId11"/>
    <p:sldId id="269" r:id="rId12"/>
    <p:sldId id="267" r:id="rId13"/>
  </p:sldIdLst>
  <p:sldSz cx="10566400" cy="594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AB"/>
    <a:srgbClr val="0037A8"/>
    <a:srgbClr val="E32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90"/>
    <p:restoredTop sz="86409"/>
  </p:normalViewPr>
  <p:slideViewPr>
    <p:cSldViewPr snapToGrid="0" snapToObjects="1">
      <p:cViewPr>
        <p:scale>
          <a:sx n="110" d="100"/>
          <a:sy n="110" d="100"/>
        </p:scale>
        <p:origin x="448" y="-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69796-788C-A348-BE46-6B089433783A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0E268-CB95-B542-8C8E-E4B24AE80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48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0800" y="972717"/>
            <a:ext cx="7924800" cy="2069253"/>
          </a:xfrm>
        </p:spPr>
        <p:txBody>
          <a:bodyPr anchor="b"/>
          <a:lstStyle>
            <a:lvl1pPr algn="ctr">
              <a:defRPr sz="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800" y="3121766"/>
            <a:ext cx="7924800" cy="1434994"/>
          </a:xfrm>
        </p:spPr>
        <p:txBody>
          <a:bodyPr/>
          <a:lstStyle>
            <a:lvl1pPr marL="0" indent="0" algn="ctr">
              <a:buNone/>
              <a:defRPr sz="2080"/>
            </a:lvl1pPr>
            <a:lvl2pPr marL="396255" indent="0" algn="ctr">
              <a:buNone/>
              <a:defRPr sz="1733"/>
            </a:lvl2pPr>
            <a:lvl3pPr marL="792510" indent="0" algn="ctr">
              <a:buNone/>
              <a:defRPr sz="1560"/>
            </a:lvl3pPr>
            <a:lvl4pPr marL="1188766" indent="0" algn="ctr">
              <a:buNone/>
              <a:defRPr sz="1387"/>
            </a:lvl4pPr>
            <a:lvl5pPr marL="1585021" indent="0" algn="ctr">
              <a:buNone/>
              <a:defRPr sz="1387"/>
            </a:lvl5pPr>
            <a:lvl6pPr marL="1981276" indent="0" algn="ctr">
              <a:buNone/>
              <a:defRPr sz="1387"/>
            </a:lvl6pPr>
            <a:lvl7pPr marL="2377531" indent="0" algn="ctr">
              <a:buNone/>
              <a:defRPr sz="1387"/>
            </a:lvl7pPr>
            <a:lvl8pPr marL="2773787" indent="0" algn="ctr">
              <a:buNone/>
              <a:defRPr sz="1387"/>
            </a:lvl8pPr>
            <a:lvl9pPr marL="3170042" indent="0" algn="ctr">
              <a:buNone/>
              <a:defRPr sz="138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2F5D-9870-7E4C-BF6A-A5AB7CE44D0F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06D7E-E3B3-3C4B-8C75-89D491D693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2F5D-9870-7E4C-BF6A-A5AB7CE44D0F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06D7E-E3B3-3C4B-8C75-89D491D693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61581" y="316442"/>
            <a:ext cx="2278380" cy="503692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6441" y="316442"/>
            <a:ext cx="6703060" cy="503692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2F5D-9870-7E4C-BF6A-A5AB7CE44D0F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06D7E-E3B3-3C4B-8C75-89D491D693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2F5D-9870-7E4C-BF6A-A5AB7CE44D0F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06D7E-E3B3-3C4B-8C75-89D491D693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937" y="1481773"/>
            <a:ext cx="9113520" cy="2472372"/>
          </a:xfrm>
        </p:spPr>
        <p:txBody>
          <a:bodyPr anchor="b"/>
          <a:lstStyle>
            <a:lvl1pPr>
              <a:defRPr sz="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937" y="3977535"/>
            <a:ext cx="9113520" cy="1300162"/>
          </a:xfrm>
        </p:spPr>
        <p:txBody>
          <a:bodyPr/>
          <a:lstStyle>
            <a:lvl1pPr marL="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1pPr>
            <a:lvl2pPr marL="396255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2pPr>
            <a:lvl3pPr marL="79251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3pPr>
            <a:lvl4pPr marL="1188766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4pPr>
            <a:lvl5pPr marL="1585021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5pPr>
            <a:lvl6pPr marL="1981276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6pPr>
            <a:lvl7pPr marL="2377531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7pPr>
            <a:lvl8pPr marL="2773787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8pPr>
            <a:lvl9pPr marL="3170042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2F5D-9870-7E4C-BF6A-A5AB7CE44D0F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06D7E-E3B3-3C4B-8C75-89D491D693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6440" y="1582208"/>
            <a:ext cx="4490720" cy="37711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9240" y="1582208"/>
            <a:ext cx="4490720" cy="37711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2F5D-9870-7E4C-BF6A-A5AB7CE44D0F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06D7E-E3B3-3C4B-8C75-89D491D693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16" y="316444"/>
            <a:ext cx="9113520" cy="11488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7817" y="1457010"/>
            <a:ext cx="4470083" cy="714057"/>
          </a:xfrm>
        </p:spPr>
        <p:txBody>
          <a:bodyPr anchor="b"/>
          <a:lstStyle>
            <a:lvl1pPr marL="0" indent="0">
              <a:buNone/>
              <a:defRPr sz="2080" b="1"/>
            </a:lvl1pPr>
            <a:lvl2pPr marL="396255" indent="0">
              <a:buNone/>
              <a:defRPr sz="1733" b="1"/>
            </a:lvl2pPr>
            <a:lvl3pPr marL="792510" indent="0">
              <a:buNone/>
              <a:defRPr sz="1560" b="1"/>
            </a:lvl3pPr>
            <a:lvl4pPr marL="1188766" indent="0">
              <a:buNone/>
              <a:defRPr sz="1387" b="1"/>
            </a:lvl4pPr>
            <a:lvl5pPr marL="1585021" indent="0">
              <a:buNone/>
              <a:defRPr sz="1387" b="1"/>
            </a:lvl5pPr>
            <a:lvl6pPr marL="1981276" indent="0">
              <a:buNone/>
              <a:defRPr sz="1387" b="1"/>
            </a:lvl6pPr>
            <a:lvl7pPr marL="2377531" indent="0">
              <a:buNone/>
              <a:defRPr sz="1387" b="1"/>
            </a:lvl7pPr>
            <a:lvl8pPr marL="2773787" indent="0">
              <a:buNone/>
              <a:defRPr sz="1387" b="1"/>
            </a:lvl8pPr>
            <a:lvl9pPr marL="3170042" indent="0">
              <a:buNone/>
              <a:defRPr sz="138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7817" y="2171065"/>
            <a:ext cx="4470083" cy="31933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9240" y="1457010"/>
            <a:ext cx="4492096" cy="714057"/>
          </a:xfrm>
        </p:spPr>
        <p:txBody>
          <a:bodyPr anchor="b"/>
          <a:lstStyle>
            <a:lvl1pPr marL="0" indent="0">
              <a:buNone/>
              <a:defRPr sz="2080" b="1"/>
            </a:lvl1pPr>
            <a:lvl2pPr marL="396255" indent="0">
              <a:buNone/>
              <a:defRPr sz="1733" b="1"/>
            </a:lvl2pPr>
            <a:lvl3pPr marL="792510" indent="0">
              <a:buNone/>
              <a:defRPr sz="1560" b="1"/>
            </a:lvl3pPr>
            <a:lvl4pPr marL="1188766" indent="0">
              <a:buNone/>
              <a:defRPr sz="1387" b="1"/>
            </a:lvl4pPr>
            <a:lvl5pPr marL="1585021" indent="0">
              <a:buNone/>
              <a:defRPr sz="1387" b="1"/>
            </a:lvl5pPr>
            <a:lvl6pPr marL="1981276" indent="0">
              <a:buNone/>
              <a:defRPr sz="1387" b="1"/>
            </a:lvl6pPr>
            <a:lvl7pPr marL="2377531" indent="0">
              <a:buNone/>
              <a:defRPr sz="1387" b="1"/>
            </a:lvl7pPr>
            <a:lvl8pPr marL="2773787" indent="0">
              <a:buNone/>
              <a:defRPr sz="1387" b="1"/>
            </a:lvl8pPr>
            <a:lvl9pPr marL="3170042" indent="0">
              <a:buNone/>
              <a:defRPr sz="138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49240" y="2171065"/>
            <a:ext cx="4492096" cy="31933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2F5D-9870-7E4C-BF6A-A5AB7CE44D0F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06D7E-E3B3-3C4B-8C75-89D491D693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2F5D-9870-7E4C-BF6A-A5AB7CE44D0F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06D7E-E3B3-3C4B-8C75-89D491D693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2F5D-9870-7E4C-BF6A-A5AB7CE44D0F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06D7E-E3B3-3C4B-8C75-89D491D693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17" y="396240"/>
            <a:ext cx="3407939" cy="1386840"/>
          </a:xfrm>
        </p:spPr>
        <p:txBody>
          <a:bodyPr anchor="b"/>
          <a:lstStyle>
            <a:lvl1pPr>
              <a:defRPr sz="277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096" y="855769"/>
            <a:ext cx="5349240" cy="4223808"/>
          </a:xfrm>
        </p:spPr>
        <p:txBody>
          <a:bodyPr/>
          <a:lstStyle>
            <a:lvl1pPr>
              <a:defRPr sz="2773"/>
            </a:lvl1pPr>
            <a:lvl2pPr>
              <a:defRPr sz="2427"/>
            </a:lvl2pPr>
            <a:lvl3pPr>
              <a:defRPr sz="2080"/>
            </a:lvl3pPr>
            <a:lvl4pPr>
              <a:defRPr sz="1733"/>
            </a:lvl4pPr>
            <a:lvl5pPr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817" y="1783080"/>
            <a:ext cx="3407939" cy="3303376"/>
          </a:xfrm>
        </p:spPr>
        <p:txBody>
          <a:bodyPr/>
          <a:lstStyle>
            <a:lvl1pPr marL="0" indent="0">
              <a:buNone/>
              <a:defRPr sz="1387"/>
            </a:lvl1pPr>
            <a:lvl2pPr marL="396255" indent="0">
              <a:buNone/>
              <a:defRPr sz="1213"/>
            </a:lvl2pPr>
            <a:lvl3pPr marL="792510" indent="0">
              <a:buNone/>
              <a:defRPr sz="1040"/>
            </a:lvl3pPr>
            <a:lvl4pPr marL="1188766" indent="0">
              <a:buNone/>
              <a:defRPr sz="867"/>
            </a:lvl4pPr>
            <a:lvl5pPr marL="1585021" indent="0">
              <a:buNone/>
              <a:defRPr sz="867"/>
            </a:lvl5pPr>
            <a:lvl6pPr marL="1981276" indent="0">
              <a:buNone/>
              <a:defRPr sz="867"/>
            </a:lvl6pPr>
            <a:lvl7pPr marL="2377531" indent="0">
              <a:buNone/>
              <a:defRPr sz="867"/>
            </a:lvl7pPr>
            <a:lvl8pPr marL="2773787" indent="0">
              <a:buNone/>
              <a:defRPr sz="867"/>
            </a:lvl8pPr>
            <a:lvl9pPr marL="3170042" indent="0">
              <a:buNone/>
              <a:defRPr sz="8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2F5D-9870-7E4C-BF6A-A5AB7CE44D0F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06D7E-E3B3-3C4B-8C75-89D491D693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17" y="396240"/>
            <a:ext cx="3407939" cy="1386840"/>
          </a:xfrm>
        </p:spPr>
        <p:txBody>
          <a:bodyPr anchor="b"/>
          <a:lstStyle>
            <a:lvl1pPr>
              <a:defRPr sz="277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92096" y="855769"/>
            <a:ext cx="5349240" cy="4223808"/>
          </a:xfrm>
        </p:spPr>
        <p:txBody>
          <a:bodyPr anchor="t"/>
          <a:lstStyle>
            <a:lvl1pPr marL="0" indent="0">
              <a:buNone/>
              <a:defRPr sz="2773"/>
            </a:lvl1pPr>
            <a:lvl2pPr marL="396255" indent="0">
              <a:buNone/>
              <a:defRPr sz="2427"/>
            </a:lvl2pPr>
            <a:lvl3pPr marL="792510" indent="0">
              <a:buNone/>
              <a:defRPr sz="2080"/>
            </a:lvl3pPr>
            <a:lvl4pPr marL="1188766" indent="0">
              <a:buNone/>
              <a:defRPr sz="1733"/>
            </a:lvl4pPr>
            <a:lvl5pPr marL="1585021" indent="0">
              <a:buNone/>
              <a:defRPr sz="1733"/>
            </a:lvl5pPr>
            <a:lvl6pPr marL="1981276" indent="0">
              <a:buNone/>
              <a:defRPr sz="1733"/>
            </a:lvl6pPr>
            <a:lvl7pPr marL="2377531" indent="0">
              <a:buNone/>
              <a:defRPr sz="1733"/>
            </a:lvl7pPr>
            <a:lvl8pPr marL="2773787" indent="0">
              <a:buNone/>
              <a:defRPr sz="1733"/>
            </a:lvl8pPr>
            <a:lvl9pPr marL="3170042" indent="0">
              <a:buNone/>
              <a:defRPr sz="1733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817" y="1783080"/>
            <a:ext cx="3407939" cy="3303376"/>
          </a:xfrm>
        </p:spPr>
        <p:txBody>
          <a:bodyPr/>
          <a:lstStyle>
            <a:lvl1pPr marL="0" indent="0">
              <a:buNone/>
              <a:defRPr sz="1387"/>
            </a:lvl1pPr>
            <a:lvl2pPr marL="396255" indent="0">
              <a:buNone/>
              <a:defRPr sz="1213"/>
            </a:lvl2pPr>
            <a:lvl3pPr marL="792510" indent="0">
              <a:buNone/>
              <a:defRPr sz="1040"/>
            </a:lvl3pPr>
            <a:lvl4pPr marL="1188766" indent="0">
              <a:buNone/>
              <a:defRPr sz="867"/>
            </a:lvl4pPr>
            <a:lvl5pPr marL="1585021" indent="0">
              <a:buNone/>
              <a:defRPr sz="867"/>
            </a:lvl5pPr>
            <a:lvl6pPr marL="1981276" indent="0">
              <a:buNone/>
              <a:defRPr sz="867"/>
            </a:lvl6pPr>
            <a:lvl7pPr marL="2377531" indent="0">
              <a:buNone/>
              <a:defRPr sz="867"/>
            </a:lvl7pPr>
            <a:lvl8pPr marL="2773787" indent="0">
              <a:buNone/>
              <a:defRPr sz="867"/>
            </a:lvl8pPr>
            <a:lvl9pPr marL="3170042" indent="0">
              <a:buNone/>
              <a:defRPr sz="8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2F5D-9870-7E4C-BF6A-A5AB7CE44D0F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06D7E-E3B3-3C4B-8C75-89D491D693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6440" y="316444"/>
            <a:ext cx="9113520" cy="1148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440" y="1582208"/>
            <a:ext cx="9113520" cy="377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6440" y="5508837"/>
            <a:ext cx="237744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F2F5D-9870-7E4C-BF6A-A5AB7CE44D0F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00120" y="5508837"/>
            <a:ext cx="356616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62520" y="5508837"/>
            <a:ext cx="237744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06D7E-E3B3-3C4B-8C75-89D491D69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95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92510" rtl="0" eaLnBrk="1" latinLnBrk="0" hangingPunct="1">
        <a:lnSpc>
          <a:spcPct val="90000"/>
        </a:lnSpc>
        <a:spcBef>
          <a:spcPct val="0"/>
        </a:spcBef>
        <a:buNone/>
        <a:defRPr sz="38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8128" indent="-198128" algn="l" defTabSz="79251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2427" kern="1200">
          <a:solidFill>
            <a:schemeClr val="tx1"/>
          </a:solidFill>
          <a:latin typeface="+mn-lt"/>
          <a:ea typeface="+mn-ea"/>
          <a:cs typeface="+mn-cs"/>
        </a:defRPr>
      </a:lvl1pPr>
      <a:lvl2pPr marL="594383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2080" kern="1200">
          <a:solidFill>
            <a:schemeClr val="tx1"/>
          </a:solidFill>
          <a:latin typeface="+mn-lt"/>
          <a:ea typeface="+mn-ea"/>
          <a:cs typeface="+mn-cs"/>
        </a:defRPr>
      </a:lvl2pPr>
      <a:lvl3pPr marL="990638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86893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783149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2179404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575659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971914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368170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1pPr>
      <a:lvl2pPr marL="396255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92510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66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585021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1981276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377531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773787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170042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0.emf"/><Relationship Id="rId5" Type="http://schemas.openxmlformats.org/officeDocument/2006/relationships/image" Target="../media/image12.emf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2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s://lh3.googleusercontent.com/72SAnca_rZXJJejVDSUg0kwEr2XMohtZAXIRjFqex5qYoD3Lhmps065m7mPW7Z9vom4AvCLAn3mPQyAm_DwamRdGgPmuw-MdLtwxQjE6R3JET8qe_4T33W4ejWoHy1DEgZo7ZCSsKX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618" y="1012556"/>
            <a:ext cx="763658" cy="7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3623679" y="774525"/>
            <a:ext cx="1175657" cy="1175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32386" y="4845792"/>
            <a:ext cx="1175657" cy="1175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4"/>
            <a:endCxn id="16" idx="0"/>
          </p:cNvCxnSpPr>
          <p:nvPr/>
        </p:nvCxnSpPr>
        <p:spPr>
          <a:xfrm>
            <a:off x="4211508" y="1950176"/>
            <a:ext cx="8707" cy="2895610"/>
          </a:xfrm>
          <a:prstGeom prst="straightConnector1">
            <a:avLst/>
          </a:prstGeom>
          <a:ln w="47625">
            <a:solidFill>
              <a:srgbClr val="E3263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16" idx="6"/>
            <a:endCxn id="4" idx="6"/>
          </p:cNvCxnSpPr>
          <p:nvPr/>
        </p:nvCxnSpPr>
        <p:spPr>
          <a:xfrm flipH="1" flipV="1">
            <a:off x="4799336" y="1362354"/>
            <a:ext cx="8707" cy="4071267"/>
          </a:xfrm>
          <a:prstGeom prst="curvedConnector3">
            <a:avLst>
              <a:gd name="adj1" fmla="val -13127369"/>
            </a:avLst>
          </a:prstGeom>
          <a:ln w="47625">
            <a:solidFill>
              <a:srgbClr val="0037A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https://lh3.googleusercontent.com/72SAnca_rZXJJejVDSUg0kwEr2XMohtZAXIRjFqex5qYoD3Lhmps065m7mPW7Z9vom4AvCLAn3mPQyAm_DwamRdGgPmuw-MdLtwxQjE6R3JET8qe_4T33W4ejWoHy1DEgZo7ZCSsKX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168" y="1031606"/>
            <a:ext cx="763658" cy="7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/>
          <p:cNvSpPr/>
          <p:nvPr/>
        </p:nvSpPr>
        <p:spPr>
          <a:xfrm>
            <a:off x="7262229" y="793575"/>
            <a:ext cx="1175657" cy="1175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270936" y="4864842"/>
            <a:ext cx="1175657" cy="1175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7850058" y="1969226"/>
            <a:ext cx="8707" cy="2895610"/>
          </a:xfrm>
          <a:prstGeom prst="straightConnector1">
            <a:avLst/>
          </a:prstGeom>
          <a:ln w="47625">
            <a:solidFill>
              <a:srgbClr val="E3263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/>
          <p:nvPr/>
        </p:nvCxnSpPr>
        <p:spPr>
          <a:xfrm flipH="1" flipV="1">
            <a:off x="8437886" y="1381404"/>
            <a:ext cx="8707" cy="4071267"/>
          </a:xfrm>
          <a:prstGeom prst="curvedConnector3">
            <a:avLst>
              <a:gd name="adj1" fmla="val -13127369"/>
            </a:avLst>
          </a:prstGeom>
          <a:ln w="47625">
            <a:solidFill>
              <a:srgbClr val="0037A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68252" y="-209550"/>
            <a:ext cx="403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>
                <a:latin typeface="Cambria" charset="0"/>
                <a:ea typeface="Cambria" charset="0"/>
                <a:cs typeface="Cambria" charset="0"/>
              </a:rPr>
              <a:t>Memoryless Inference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307" y="2168790"/>
            <a:ext cx="1706668" cy="5901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007" y="2119274"/>
            <a:ext cx="1649518" cy="570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846" y="3328126"/>
            <a:ext cx="1609460" cy="40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6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https://lh3.googleusercontent.com/72SAnca_rZXJJejVDSUg0kwEr2XMohtZAXIRjFqex5qYoD3Lhmps065m7mPW7Z9vom4AvCLAn3mPQyAm_DwamRdGgPmuw-MdLtwxQjE6R3JET8qe_4T33W4ejWoHy1DEgZo7ZCSsKX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86" y="545537"/>
            <a:ext cx="763658" cy="7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902947" y="307506"/>
            <a:ext cx="1175657" cy="1175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11654" y="4378773"/>
            <a:ext cx="1175657" cy="1175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4"/>
          </p:cNvCxnSpPr>
          <p:nvPr/>
        </p:nvCxnSpPr>
        <p:spPr>
          <a:xfrm>
            <a:off x="1490776" y="1483157"/>
            <a:ext cx="8707" cy="2895610"/>
          </a:xfrm>
          <a:prstGeom prst="straightConnector1">
            <a:avLst/>
          </a:prstGeom>
          <a:ln w="47625">
            <a:solidFill>
              <a:srgbClr val="E3263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endCxn id="6" idx="6"/>
          </p:cNvCxnSpPr>
          <p:nvPr/>
        </p:nvCxnSpPr>
        <p:spPr>
          <a:xfrm flipH="1" flipV="1">
            <a:off x="2078604" y="895335"/>
            <a:ext cx="8707" cy="4071267"/>
          </a:xfrm>
          <a:prstGeom prst="curvedConnector3">
            <a:avLst>
              <a:gd name="adj1" fmla="val -15752843"/>
            </a:avLst>
          </a:prstGeom>
          <a:ln w="47625">
            <a:solidFill>
              <a:srgbClr val="0037A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67" y="3045074"/>
            <a:ext cx="1759064" cy="6082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32627" b="11997"/>
          <a:stretch/>
        </p:blipFill>
        <p:spPr>
          <a:xfrm>
            <a:off x="1245625" y="4627215"/>
            <a:ext cx="444956" cy="6199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231" y="1934109"/>
            <a:ext cx="2101636" cy="6600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6"/>
          <a:srcRect l="2495"/>
          <a:stretch/>
        </p:blipFill>
        <p:spPr>
          <a:xfrm>
            <a:off x="5346700" y="648157"/>
            <a:ext cx="5219700" cy="4775200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5969000" y="787217"/>
            <a:ext cx="4339265" cy="4049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969000" y="1966251"/>
            <a:ext cx="4381500" cy="157480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969000" y="747051"/>
            <a:ext cx="4381500" cy="40894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969000" y="2664751"/>
            <a:ext cx="4381500" cy="1651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 rot="16200000">
            <a:off x="2920800" y="2499362"/>
            <a:ext cx="408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Estimated posterior</a:t>
            </a:r>
            <a:endParaRPr lang="en-US" sz="3200" dirty="0"/>
          </a:p>
        </p:txBody>
      </p:sp>
      <p:sp>
        <p:nvSpPr>
          <p:cNvPr id="85" name="TextBox 84"/>
          <p:cNvSpPr txBox="1"/>
          <p:nvPr/>
        </p:nvSpPr>
        <p:spPr>
          <a:xfrm>
            <a:off x="5968999" y="5357156"/>
            <a:ext cx="4339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True </a:t>
            </a:r>
            <a:r>
              <a:rPr lang="en-US" sz="3200" dirty="0"/>
              <a:t>p</a:t>
            </a:r>
            <a:r>
              <a:rPr lang="en-US" sz="3200" dirty="0" smtClean="0"/>
              <a:t>osterior</a:t>
            </a:r>
            <a:endParaRPr lang="en-US" sz="3200" dirty="0"/>
          </a:p>
        </p:txBody>
      </p:sp>
      <p:sp>
        <p:nvSpPr>
          <p:cNvPr id="86" name="TextBox 85"/>
          <p:cNvSpPr txBox="1"/>
          <p:nvPr/>
        </p:nvSpPr>
        <p:spPr>
          <a:xfrm>
            <a:off x="6719462" y="886188"/>
            <a:ext cx="2496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Believable </a:t>
            </a:r>
          </a:p>
          <a:p>
            <a:r>
              <a:rPr lang="en-US" sz="2800" dirty="0" smtClean="0"/>
              <a:t>Unbelievable</a:t>
            </a:r>
            <a:endParaRPr lang="en-US" sz="2800" dirty="0"/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6151044" y="1124526"/>
            <a:ext cx="54864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151044" y="1538303"/>
            <a:ext cx="548640" cy="307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011235" y="-100632"/>
            <a:ext cx="4339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Human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53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2"/>
          <a:srcRect l="2495"/>
          <a:stretch/>
        </p:blipFill>
        <p:spPr>
          <a:xfrm>
            <a:off x="5346700" y="648157"/>
            <a:ext cx="5219700" cy="4775200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5969000" y="787217"/>
            <a:ext cx="4339265" cy="4049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969000" y="1449015"/>
            <a:ext cx="4339265" cy="264621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969000" y="747051"/>
            <a:ext cx="4381500" cy="40894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969000" y="2418833"/>
            <a:ext cx="4339265" cy="534374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19462" y="886188"/>
            <a:ext cx="2496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Believable </a:t>
            </a:r>
          </a:p>
          <a:p>
            <a:r>
              <a:rPr lang="en-US" sz="2800" dirty="0" smtClean="0"/>
              <a:t>Unbelievable</a:t>
            </a:r>
            <a:endParaRPr lang="en-US" sz="2800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151044" y="1124526"/>
            <a:ext cx="54864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151044" y="1538303"/>
            <a:ext cx="548640" cy="307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68999" y="5357156"/>
            <a:ext cx="4339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True </a:t>
            </a:r>
            <a:r>
              <a:rPr lang="en-US" sz="3200" dirty="0"/>
              <a:t>p</a:t>
            </a:r>
            <a:r>
              <a:rPr lang="en-US" sz="3200" dirty="0" smtClean="0"/>
              <a:t>osterior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2920800" y="2499362"/>
            <a:ext cx="408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Estimated posterior</a:t>
            </a:r>
            <a:endParaRPr lang="en-US" sz="3200" dirty="0"/>
          </a:p>
        </p:txBody>
      </p:sp>
      <p:sp>
        <p:nvSpPr>
          <p:cNvPr id="24" name="TextBox 23"/>
          <p:cNvSpPr txBox="1"/>
          <p:nvPr/>
        </p:nvSpPr>
        <p:spPr>
          <a:xfrm>
            <a:off x="6011235" y="-100632"/>
            <a:ext cx="4339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Model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297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572" y="520362"/>
            <a:ext cx="3054431" cy="21924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55" y="385093"/>
            <a:ext cx="1973123" cy="24493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t="-1" r="1681" b="1351"/>
          <a:stretch/>
        </p:blipFill>
        <p:spPr>
          <a:xfrm>
            <a:off x="7294859" y="335627"/>
            <a:ext cx="2551065" cy="25070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8594" y="24672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53581" y="25942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r="2172" b="1019"/>
          <a:stretch/>
        </p:blipFill>
        <p:spPr>
          <a:xfrm>
            <a:off x="5419495" y="335627"/>
            <a:ext cx="2466506" cy="24880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352308" y="2695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9064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13" descr="https://lh6.googleusercontent.com/Af-e__9i_0qGjy_dvvJWGAxZGs2kWiTuMSNNAo4H3MRY-AMzzL_2a__NlTxOcS3tBgnUGFxnxiCBEbmlbIpnev-FQ5GkxAU790xc3TmOIS4mHubwimQl2w9uOq48jwOWFl4KXIhCOR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95" y="5141874"/>
            <a:ext cx="659451" cy="53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3.googleusercontent.com/72SAnca_rZXJJejVDSUg0kwEr2XMohtZAXIRjFqex5qYoD3Lhmps065m7mPW7Z9vom4AvCLAn3mPQyAm_DwamRdGgPmuw-MdLtwxQjE6R3JET8qe_4T33W4ejWoHy1DEgZo7ZCSsKX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68" y="955404"/>
            <a:ext cx="763658" cy="7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480424" y="717373"/>
            <a:ext cx="1175657" cy="1175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89131" y="4788640"/>
            <a:ext cx="1175657" cy="1175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4"/>
            <a:endCxn id="16" idx="0"/>
          </p:cNvCxnSpPr>
          <p:nvPr/>
        </p:nvCxnSpPr>
        <p:spPr>
          <a:xfrm>
            <a:off x="-100147" y="1893026"/>
            <a:ext cx="8707" cy="2895610"/>
          </a:xfrm>
          <a:prstGeom prst="straightConnector1">
            <a:avLst/>
          </a:prstGeom>
          <a:ln w="47625">
            <a:solidFill>
              <a:srgbClr val="E3263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16" idx="6"/>
            <a:endCxn id="4" idx="6"/>
          </p:cNvCxnSpPr>
          <p:nvPr/>
        </p:nvCxnSpPr>
        <p:spPr>
          <a:xfrm flipH="1" flipV="1">
            <a:off x="1656086" y="1305204"/>
            <a:ext cx="8707" cy="4071267"/>
          </a:xfrm>
          <a:prstGeom prst="curvedConnector3">
            <a:avLst>
              <a:gd name="adj1" fmla="val -13127369"/>
            </a:avLst>
          </a:prstGeom>
          <a:ln w="47625">
            <a:solidFill>
              <a:srgbClr val="0037A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5" name="Picture 11" descr="https://lh4.googleusercontent.com/4WbOszBdT-niaWTDz2WbyJQYBPB-dzF6vU9LSUwSN6f830sYcf3EoBcVtJ55NwfGFwPlpMAAWs9woJRmJ4ftXeMZSNbimezE5UfDObcJ6OkGhVTx55lLzYpSTDMz7YlZUqkKjHO5RA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05"/>
          <a:stretch/>
        </p:blipFill>
        <p:spPr bwMode="auto">
          <a:xfrm>
            <a:off x="258585" y="3335211"/>
            <a:ext cx="1653224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urved Connector 17"/>
          <p:cNvCxnSpPr/>
          <p:nvPr/>
        </p:nvCxnSpPr>
        <p:spPr>
          <a:xfrm rot="10800000" flipH="1" flipV="1">
            <a:off x="4075436" y="1324254"/>
            <a:ext cx="8707" cy="4071267"/>
          </a:xfrm>
          <a:prstGeom prst="curvedConnector3">
            <a:avLst>
              <a:gd name="adj1" fmla="val -13127369"/>
            </a:avLst>
          </a:prstGeom>
          <a:ln w="47625">
            <a:solidFill>
              <a:srgbClr val="0037A8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0" descr="https://lh3.googleusercontent.com/72SAnca_rZXJJejVDSUg0kwEr2XMohtZAXIRjFqex5qYoD3Lhmps065m7mPW7Z9vom4AvCLAn3mPQyAm_DwamRdGgPmuw-MdLtwxQjE6R3JET8qe_4T33W4ejWoHy1DEgZo7ZCSsKX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18" y="974456"/>
            <a:ext cx="763658" cy="7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/>
          <p:cNvSpPr/>
          <p:nvPr/>
        </p:nvSpPr>
        <p:spPr>
          <a:xfrm>
            <a:off x="4118979" y="736425"/>
            <a:ext cx="1175657" cy="1175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127686" y="4807692"/>
            <a:ext cx="1175657" cy="1175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706808" y="1912076"/>
            <a:ext cx="8707" cy="2895610"/>
          </a:xfrm>
          <a:prstGeom prst="straightConnector1">
            <a:avLst/>
          </a:prstGeom>
          <a:ln w="47625">
            <a:solidFill>
              <a:srgbClr val="E3263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1" descr="https://lh4.googleusercontent.com/4WbOszBdT-niaWTDz2WbyJQYBPB-dzF6vU9LSUwSN6f830sYcf3EoBcVtJ55NwfGFwPlpMAAWs9woJRmJ4ftXeMZSNbimezE5UfDObcJ6OkGhVTx55lLzYpSTDMz7YlZUqkKjHO5RA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05"/>
          <a:stretch/>
        </p:blipFill>
        <p:spPr bwMode="auto">
          <a:xfrm>
            <a:off x="3813731" y="3290031"/>
            <a:ext cx="1653224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5" descr="https://lh6.googleusercontent.com/yQRBT_b3HdGJsOkLjGn0-TK60LQ2WE1AjjV7QwjPa2i614zzIsCKNwejWzWpQR_OT19WHUlEJlVmDhU6MTq60IgAVns8vs47l3k9aryByXPAabOdX0DyaA172DVzwjwrSOpkr_EX2r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735" y="5141875"/>
            <a:ext cx="728686" cy="53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865" y="2545070"/>
            <a:ext cx="1981631" cy="72591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144452" y="-209550"/>
            <a:ext cx="403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>
                <a:latin typeface="Cambria" charset="0"/>
                <a:ea typeface="Cambria" charset="0"/>
                <a:cs typeface="Cambria" charset="0"/>
              </a:rPr>
              <a:t>Amortized Inference</a:t>
            </a:r>
          </a:p>
        </p:txBody>
      </p:sp>
    </p:spTree>
    <p:extLst>
      <p:ext uri="{BB962C8B-B14F-4D97-AF65-F5344CB8AC3E}">
        <p14:creationId xmlns:p14="http://schemas.microsoft.com/office/powerpoint/2010/main" val="842401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13" descr="https://lh6.googleusercontent.com/Af-e__9i_0qGjy_dvvJWGAxZGs2kWiTuMSNNAo4H3MRY-AMzzL_2a__NlTxOcS3tBgnUGFxnxiCBEbmlbIpnev-FQ5GkxAU790xc3TmOIS4mHubwimQl2w9uOq48jwOWFl4KXIhCOR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250" y="5141874"/>
            <a:ext cx="659451" cy="53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290179" y="717375"/>
            <a:ext cx="1175657" cy="1175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298886" y="4788642"/>
            <a:ext cx="1175657" cy="1175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820602" y="-209550"/>
            <a:ext cx="43225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>
                <a:latin typeface="Cambria" charset="0"/>
                <a:ea typeface="Cambria" charset="0"/>
                <a:cs typeface="Cambria" charset="0"/>
              </a:rPr>
              <a:t>Learned Inference Model</a:t>
            </a:r>
            <a:endParaRPr lang="en-US" sz="3000" u="sng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2376" t="38689" r="64733" b="-1520"/>
          <a:stretch/>
        </p:blipFill>
        <p:spPr>
          <a:xfrm>
            <a:off x="558800" y="-457200"/>
            <a:ext cx="128016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s://lh3.googleusercontent.com/72SAnca_rZXJJejVDSUg0kwEr2XMohtZAXIRjFqex5qYoD3Lhmps065m7mPW7Z9vom4AvCLAn3mPQyAm_DwamRdGgPmuw-MdLtwxQjE6R3JET8qe_4T33W4ejWoHy1DEgZo7ZCSsKX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214" y="545537"/>
            <a:ext cx="763658" cy="7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1835275" y="307506"/>
            <a:ext cx="1175657" cy="1175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843982" y="4378773"/>
            <a:ext cx="1175657" cy="1175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4"/>
            <a:endCxn id="16" idx="0"/>
          </p:cNvCxnSpPr>
          <p:nvPr/>
        </p:nvCxnSpPr>
        <p:spPr>
          <a:xfrm>
            <a:off x="2423104" y="1483157"/>
            <a:ext cx="8707" cy="2895610"/>
          </a:xfrm>
          <a:prstGeom prst="straightConnector1">
            <a:avLst/>
          </a:prstGeom>
          <a:ln w="47625">
            <a:solidFill>
              <a:srgbClr val="E3263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16" idx="6"/>
            <a:endCxn id="4" idx="6"/>
          </p:cNvCxnSpPr>
          <p:nvPr/>
        </p:nvCxnSpPr>
        <p:spPr>
          <a:xfrm flipH="1" flipV="1">
            <a:off x="3010932" y="895335"/>
            <a:ext cx="8707" cy="4071267"/>
          </a:xfrm>
          <a:prstGeom prst="curvedConnector3">
            <a:avLst>
              <a:gd name="adj1" fmla="val -15752843"/>
            </a:avLst>
          </a:prstGeom>
          <a:ln w="47625">
            <a:solidFill>
              <a:srgbClr val="0037A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https://lh3.googleusercontent.com/72SAnca_rZXJJejVDSUg0kwEr2XMohtZAXIRjFqex5qYoD3Lhmps065m7mPW7Z9vom4AvCLAn3mPQyAm_DwamRdGgPmuw-MdLtwxQjE6R3JET8qe_4T33W4ejWoHy1DEgZo7ZCSsKX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764" y="564587"/>
            <a:ext cx="763658" cy="7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/>
          <p:cNvSpPr/>
          <p:nvPr/>
        </p:nvSpPr>
        <p:spPr>
          <a:xfrm>
            <a:off x="5854825" y="326556"/>
            <a:ext cx="1175657" cy="1175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863532" y="4397823"/>
            <a:ext cx="1175657" cy="1175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442654" y="1502207"/>
            <a:ext cx="8707" cy="2895610"/>
          </a:xfrm>
          <a:prstGeom prst="straightConnector1">
            <a:avLst/>
          </a:prstGeom>
          <a:ln w="47625">
            <a:solidFill>
              <a:srgbClr val="E3263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/>
          <p:nvPr/>
        </p:nvCxnSpPr>
        <p:spPr>
          <a:xfrm flipH="1" flipV="1">
            <a:off x="7030482" y="914385"/>
            <a:ext cx="8707" cy="4071267"/>
          </a:xfrm>
          <a:prstGeom prst="curvedConnector3">
            <a:avLst>
              <a:gd name="adj1" fmla="val -17721948"/>
            </a:avLst>
          </a:prstGeom>
          <a:ln w="47625">
            <a:solidFill>
              <a:srgbClr val="0037A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495" y="3045074"/>
            <a:ext cx="1759064" cy="6082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905" y="3045074"/>
            <a:ext cx="1649518" cy="57039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422" y="1897426"/>
            <a:ext cx="2276308" cy="6223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801" y="1903190"/>
            <a:ext cx="2255225" cy="6165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2888" y="4595316"/>
            <a:ext cx="660429" cy="70445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1250" y="4628227"/>
            <a:ext cx="642268" cy="66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81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0" descr="https://lh3.googleusercontent.com/72SAnca_rZXJJejVDSUg0kwEr2XMohtZAXIRjFqex5qYoD3Lhmps065m7mPW7Z9vom4AvCLAn3mPQyAm_DwamRdGgPmuw-MdLtwxQjE6R3JET8qe_4T33W4ejWoHy1DEgZo7ZCSsKX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182" y="597493"/>
            <a:ext cx="763658" cy="7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2705242" y="359462"/>
            <a:ext cx="1175657" cy="1175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713949" y="4430729"/>
            <a:ext cx="1175657" cy="1175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293072" y="1535113"/>
            <a:ext cx="8707" cy="2895610"/>
          </a:xfrm>
          <a:prstGeom prst="straightConnector1">
            <a:avLst/>
          </a:prstGeom>
          <a:ln w="47625">
            <a:solidFill>
              <a:srgbClr val="E3263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 flipH="1" flipV="1">
            <a:off x="3880900" y="947291"/>
            <a:ext cx="8707" cy="4071267"/>
          </a:xfrm>
          <a:prstGeom prst="curvedConnector3">
            <a:avLst>
              <a:gd name="adj1" fmla="val -15752843"/>
            </a:avLst>
          </a:prstGeom>
          <a:ln w="47625">
            <a:solidFill>
              <a:srgbClr val="0037A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https://lh3.googleusercontent.com/72SAnca_rZXJJejVDSUg0kwEr2XMohtZAXIRjFqex5qYoD3Lhmps065m7mPW7Z9vom4AvCLAn3mPQyAm_DwamRdGgPmuw-MdLtwxQjE6R3JET8qe_4T33W4ejWoHy1DEgZo7ZCSsKX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32" y="616543"/>
            <a:ext cx="763658" cy="7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/>
          <p:cNvSpPr/>
          <p:nvPr/>
        </p:nvSpPr>
        <p:spPr>
          <a:xfrm>
            <a:off x="6724793" y="378512"/>
            <a:ext cx="1175657" cy="1175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733500" y="4449779"/>
            <a:ext cx="1175657" cy="11756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312622" y="1554163"/>
            <a:ext cx="8707" cy="2895610"/>
          </a:xfrm>
          <a:prstGeom prst="straightConnector1">
            <a:avLst/>
          </a:prstGeom>
          <a:ln w="47625">
            <a:solidFill>
              <a:srgbClr val="E3263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10800000" flipH="1" flipV="1">
            <a:off x="6738400" y="966341"/>
            <a:ext cx="8707" cy="4071267"/>
          </a:xfrm>
          <a:prstGeom prst="curvedConnector3">
            <a:avLst>
              <a:gd name="adj1" fmla="val -15752843"/>
            </a:avLst>
          </a:prstGeom>
          <a:ln w="47625">
            <a:solidFill>
              <a:srgbClr val="0037A8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20" y="3103567"/>
            <a:ext cx="1759064" cy="6082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133" y="3103567"/>
            <a:ext cx="1649518" cy="57039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000" y="2151450"/>
            <a:ext cx="2101636" cy="6600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1738" y="4624851"/>
            <a:ext cx="660429" cy="70445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150" y="4666327"/>
            <a:ext cx="642268" cy="66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68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4902200" y="438915"/>
            <a:ext cx="782096" cy="783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019300" y="4804462"/>
            <a:ext cx="782096" cy="783541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848100" y="4804461"/>
            <a:ext cx="782096" cy="783541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676900" y="4829862"/>
            <a:ext cx="782096" cy="783541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505700" y="4829861"/>
            <a:ext cx="782096" cy="783541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073400" y="2632762"/>
            <a:ext cx="782096" cy="783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902200" y="2632761"/>
            <a:ext cx="782096" cy="783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731000" y="2658162"/>
            <a:ext cx="782096" cy="783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559800" y="2658161"/>
            <a:ext cx="782096" cy="783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244092" y="2645460"/>
            <a:ext cx="782096" cy="783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8670177" y="2777588"/>
            <a:ext cx="587432" cy="382402"/>
          </a:xfrm>
          <a:custGeom>
            <a:avLst/>
            <a:gdLst>
              <a:gd name="connsiteX0" fmla="*/ 0 w 515389"/>
              <a:gd name="connsiteY0" fmla="*/ 343608 h 349150"/>
              <a:gd name="connsiteX1" fmla="*/ 83127 w 515389"/>
              <a:gd name="connsiteY1" fmla="*/ 271564 h 349150"/>
              <a:gd name="connsiteX2" fmla="*/ 171797 w 515389"/>
              <a:gd name="connsiteY2" fmla="*/ 88684 h 349150"/>
              <a:gd name="connsiteX3" fmla="*/ 260466 w 515389"/>
              <a:gd name="connsiteY3" fmla="*/ 15 h 349150"/>
              <a:gd name="connsiteX4" fmla="*/ 349135 w 515389"/>
              <a:gd name="connsiteY4" fmla="*/ 83142 h 349150"/>
              <a:gd name="connsiteX5" fmla="*/ 432262 w 515389"/>
              <a:gd name="connsiteY5" fmla="*/ 266022 h 349150"/>
              <a:gd name="connsiteX6" fmla="*/ 515389 w 515389"/>
              <a:gd name="connsiteY6" fmla="*/ 349150 h 34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389" h="349150">
                <a:moveTo>
                  <a:pt x="0" y="343608"/>
                </a:moveTo>
                <a:cubicBezTo>
                  <a:pt x="27247" y="328829"/>
                  <a:pt x="54494" y="314051"/>
                  <a:pt x="83127" y="271564"/>
                </a:cubicBezTo>
                <a:cubicBezTo>
                  <a:pt x="111760" y="229077"/>
                  <a:pt x="142241" y="133942"/>
                  <a:pt x="171797" y="88684"/>
                </a:cubicBezTo>
                <a:cubicBezTo>
                  <a:pt x="201353" y="43426"/>
                  <a:pt x="230910" y="939"/>
                  <a:pt x="260466" y="15"/>
                </a:cubicBezTo>
                <a:cubicBezTo>
                  <a:pt x="290022" y="-909"/>
                  <a:pt x="320502" y="38808"/>
                  <a:pt x="349135" y="83142"/>
                </a:cubicBezTo>
                <a:cubicBezTo>
                  <a:pt x="377768" y="127476"/>
                  <a:pt x="404553" y="221687"/>
                  <a:pt x="432262" y="266022"/>
                </a:cubicBezTo>
                <a:cubicBezTo>
                  <a:pt x="459971" y="310357"/>
                  <a:pt x="515389" y="349150"/>
                  <a:pt x="515389" y="34915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6828536" y="2790288"/>
            <a:ext cx="587432" cy="382402"/>
          </a:xfrm>
          <a:custGeom>
            <a:avLst/>
            <a:gdLst>
              <a:gd name="connsiteX0" fmla="*/ 0 w 515389"/>
              <a:gd name="connsiteY0" fmla="*/ 343608 h 349150"/>
              <a:gd name="connsiteX1" fmla="*/ 83127 w 515389"/>
              <a:gd name="connsiteY1" fmla="*/ 271564 h 349150"/>
              <a:gd name="connsiteX2" fmla="*/ 171797 w 515389"/>
              <a:gd name="connsiteY2" fmla="*/ 88684 h 349150"/>
              <a:gd name="connsiteX3" fmla="*/ 260466 w 515389"/>
              <a:gd name="connsiteY3" fmla="*/ 15 h 349150"/>
              <a:gd name="connsiteX4" fmla="*/ 349135 w 515389"/>
              <a:gd name="connsiteY4" fmla="*/ 83142 h 349150"/>
              <a:gd name="connsiteX5" fmla="*/ 432262 w 515389"/>
              <a:gd name="connsiteY5" fmla="*/ 266022 h 349150"/>
              <a:gd name="connsiteX6" fmla="*/ 515389 w 515389"/>
              <a:gd name="connsiteY6" fmla="*/ 349150 h 34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389" h="349150">
                <a:moveTo>
                  <a:pt x="0" y="343608"/>
                </a:moveTo>
                <a:cubicBezTo>
                  <a:pt x="27247" y="328829"/>
                  <a:pt x="54494" y="314051"/>
                  <a:pt x="83127" y="271564"/>
                </a:cubicBezTo>
                <a:cubicBezTo>
                  <a:pt x="111760" y="229077"/>
                  <a:pt x="142241" y="133942"/>
                  <a:pt x="171797" y="88684"/>
                </a:cubicBezTo>
                <a:cubicBezTo>
                  <a:pt x="201353" y="43426"/>
                  <a:pt x="230910" y="939"/>
                  <a:pt x="260466" y="15"/>
                </a:cubicBezTo>
                <a:cubicBezTo>
                  <a:pt x="290022" y="-909"/>
                  <a:pt x="320502" y="38808"/>
                  <a:pt x="349135" y="83142"/>
                </a:cubicBezTo>
                <a:cubicBezTo>
                  <a:pt x="377768" y="127476"/>
                  <a:pt x="404553" y="221687"/>
                  <a:pt x="432262" y="266022"/>
                </a:cubicBezTo>
                <a:cubicBezTo>
                  <a:pt x="459971" y="310357"/>
                  <a:pt x="515389" y="349150"/>
                  <a:pt x="515389" y="34915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4999736" y="2790288"/>
            <a:ext cx="587432" cy="382402"/>
          </a:xfrm>
          <a:custGeom>
            <a:avLst/>
            <a:gdLst>
              <a:gd name="connsiteX0" fmla="*/ 0 w 515389"/>
              <a:gd name="connsiteY0" fmla="*/ 343608 h 349150"/>
              <a:gd name="connsiteX1" fmla="*/ 83127 w 515389"/>
              <a:gd name="connsiteY1" fmla="*/ 271564 h 349150"/>
              <a:gd name="connsiteX2" fmla="*/ 171797 w 515389"/>
              <a:gd name="connsiteY2" fmla="*/ 88684 h 349150"/>
              <a:gd name="connsiteX3" fmla="*/ 260466 w 515389"/>
              <a:gd name="connsiteY3" fmla="*/ 15 h 349150"/>
              <a:gd name="connsiteX4" fmla="*/ 349135 w 515389"/>
              <a:gd name="connsiteY4" fmla="*/ 83142 h 349150"/>
              <a:gd name="connsiteX5" fmla="*/ 432262 w 515389"/>
              <a:gd name="connsiteY5" fmla="*/ 266022 h 349150"/>
              <a:gd name="connsiteX6" fmla="*/ 515389 w 515389"/>
              <a:gd name="connsiteY6" fmla="*/ 349150 h 34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389" h="349150">
                <a:moveTo>
                  <a:pt x="0" y="343608"/>
                </a:moveTo>
                <a:cubicBezTo>
                  <a:pt x="27247" y="328829"/>
                  <a:pt x="54494" y="314051"/>
                  <a:pt x="83127" y="271564"/>
                </a:cubicBezTo>
                <a:cubicBezTo>
                  <a:pt x="111760" y="229077"/>
                  <a:pt x="142241" y="133942"/>
                  <a:pt x="171797" y="88684"/>
                </a:cubicBezTo>
                <a:cubicBezTo>
                  <a:pt x="201353" y="43426"/>
                  <a:pt x="230910" y="939"/>
                  <a:pt x="260466" y="15"/>
                </a:cubicBezTo>
                <a:cubicBezTo>
                  <a:pt x="290022" y="-909"/>
                  <a:pt x="320502" y="38808"/>
                  <a:pt x="349135" y="83142"/>
                </a:cubicBezTo>
                <a:cubicBezTo>
                  <a:pt x="377768" y="127476"/>
                  <a:pt x="404553" y="221687"/>
                  <a:pt x="432262" y="266022"/>
                </a:cubicBezTo>
                <a:cubicBezTo>
                  <a:pt x="459971" y="310357"/>
                  <a:pt x="515389" y="349150"/>
                  <a:pt x="515389" y="34915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3170936" y="2802988"/>
            <a:ext cx="587432" cy="382402"/>
          </a:xfrm>
          <a:custGeom>
            <a:avLst/>
            <a:gdLst>
              <a:gd name="connsiteX0" fmla="*/ 0 w 515389"/>
              <a:gd name="connsiteY0" fmla="*/ 343608 h 349150"/>
              <a:gd name="connsiteX1" fmla="*/ 83127 w 515389"/>
              <a:gd name="connsiteY1" fmla="*/ 271564 h 349150"/>
              <a:gd name="connsiteX2" fmla="*/ 171797 w 515389"/>
              <a:gd name="connsiteY2" fmla="*/ 88684 h 349150"/>
              <a:gd name="connsiteX3" fmla="*/ 260466 w 515389"/>
              <a:gd name="connsiteY3" fmla="*/ 15 h 349150"/>
              <a:gd name="connsiteX4" fmla="*/ 349135 w 515389"/>
              <a:gd name="connsiteY4" fmla="*/ 83142 h 349150"/>
              <a:gd name="connsiteX5" fmla="*/ 432262 w 515389"/>
              <a:gd name="connsiteY5" fmla="*/ 266022 h 349150"/>
              <a:gd name="connsiteX6" fmla="*/ 515389 w 515389"/>
              <a:gd name="connsiteY6" fmla="*/ 349150 h 34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389" h="349150">
                <a:moveTo>
                  <a:pt x="0" y="343608"/>
                </a:moveTo>
                <a:cubicBezTo>
                  <a:pt x="27247" y="328829"/>
                  <a:pt x="54494" y="314051"/>
                  <a:pt x="83127" y="271564"/>
                </a:cubicBezTo>
                <a:cubicBezTo>
                  <a:pt x="111760" y="229077"/>
                  <a:pt x="142241" y="133942"/>
                  <a:pt x="171797" y="88684"/>
                </a:cubicBezTo>
                <a:cubicBezTo>
                  <a:pt x="201353" y="43426"/>
                  <a:pt x="230910" y="939"/>
                  <a:pt x="260466" y="15"/>
                </a:cubicBezTo>
                <a:cubicBezTo>
                  <a:pt x="290022" y="-909"/>
                  <a:pt x="320502" y="38808"/>
                  <a:pt x="349135" y="83142"/>
                </a:cubicBezTo>
                <a:cubicBezTo>
                  <a:pt x="377768" y="127476"/>
                  <a:pt x="404553" y="221687"/>
                  <a:pt x="432262" y="266022"/>
                </a:cubicBezTo>
                <a:cubicBezTo>
                  <a:pt x="459971" y="310357"/>
                  <a:pt x="515389" y="349150"/>
                  <a:pt x="515389" y="34915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351280" y="2777588"/>
            <a:ext cx="587432" cy="382402"/>
          </a:xfrm>
          <a:custGeom>
            <a:avLst/>
            <a:gdLst>
              <a:gd name="connsiteX0" fmla="*/ 0 w 515389"/>
              <a:gd name="connsiteY0" fmla="*/ 343608 h 349150"/>
              <a:gd name="connsiteX1" fmla="*/ 83127 w 515389"/>
              <a:gd name="connsiteY1" fmla="*/ 271564 h 349150"/>
              <a:gd name="connsiteX2" fmla="*/ 171797 w 515389"/>
              <a:gd name="connsiteY2" fmla="*/ 88684 h 349150"/>
              <a:gd name="connsiteX3" fmla="*/ 260466 w 515389"/>
              <a:gd name="connsiteY3" fmla="*/ 15 h 349150"/>
              <a:gd name="connsiteX4" fmla="*/ 349135 w 515389"/>
              <a:gd name="connsiteY4" fmla="*/ 83142 h 349150"/>
              <a:gd name="connsiteX5" fmla="*/ 432262 w 515389"/>
              <a:gd name="connsiteY5" fmla="*/ 266022 h 349150"/>
              <a:gd name="connsiteX6" fmla="*/ 515389 w 515389"/>
              <a:gd name="connsiteY6" fmla="*/ 349150 h 34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389" h="349150">
                <a:moveTo>
                  <a:pt x="0" y="343608"/>
                </a:moveTo>
                <a:cubicBezTo>
                  <a:pt x="27247" y="328829"/>
                  <a:pt x="54494" y="314051"/>
                  <a:pt x="83127" y="271564"/>
                </a:cubicBezTo>
                <a:cubicBezTo>
                  <a:pt x="111760" y="229077"/>
                  <a:pt x="142241" y="133942"/>
                  <a:pt x="171797" y="88684"/>
                </a:cubicBezTo>
                <a:cubicBezTo>
                  <a:pt x="201353" y="43426"/>
                  <a:pt x="230910" y="939"/>
                  <a:pt x="260466" y="15"/>
                </a:cubicBezTo>
                <a:cubicBezTo>
                  <a:pt x="290022" y="-909"/>
                  <a:pt x="320502" y="38808"/>
                  <a:pt x="349135" y="83142"/>
                </a:cubicBezTo>
                <a:cubicBezTo>
                  <a:pt x="377768" y="127476"/>
                  <a:pt x="404553" y="221687"/>
                  <a:pt x="432262" y="266022"/>
                </a:cubicBezTo>
                <a:cubicBezTo>
                  <a:pt x="459971" y="310357"/>
                  <a:pt x="515389" y="349150"/>
                  <a:pt x="515389" y="34915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5114545" y="636720"/>
            <a:ext cx="352724" cy="396434"/>
          </a:xfrm>
          <a:custGeom>
            <a:avLst/>
            <a:gdLst>
              <a:gd name="connsiteX0" fmla="*/ 0 w 689487"/>
              <a:gd name="connsiteY0" fmla="*/ 518469 h 528254"/>
              <a:gd name="connsiteX1" fmla="*/ 84803 w 689487"/>
              <a:gd name="connsiteY1" fmla="*/ 525844 h 528254"/>
              <a:gd name="connsiteX2" fmla="*/ 258096 w 689487"/>
              <a:gd name="connsiteY2" fmla="*/ 481598 h 528254"/>
              <a:gd name="connsiteX3" fmla="*/ 346587 w 689487"/>
              <a:gd name="connsiteY3" fmla="*/ 260373 h 528254"/>
              <a:gd name="connsiteX4" fmla="*/ 431390 w 689487"/>
              <a:gd name="connsiteY4" fmla="*/ 46521 h 528254"/>
              <a:gd name="connsiteX5" fmla="*/ 604683 w 689487"/>
              <a:gd name="connsiteY5" fmla="*/ 2276 h 528254"/>
              <a:gd name="connsiteX6" fmla="*/ 689487 w 689487"/>
              <a:gd name="connsiteY6" fmla="*/ 5963 h 52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9487" h="528254">
                <a:moveTo>
                  <a:pt x="0" y="518469"/>
                </a:moveTo>
                <a:cubicBezTo>
                  <a:pt x="20893" y="525229"/>
                  <a:pt x="41787" y="531989"/>
                  <a:pt x="84803" y="525844"/>
                </a:cubicBezTo>
                <a:cubicBezTo>
                  <a:pt x="127819" y="519699"/>
                  <a:pt x="214465" y="525843"/>
                  <a:pt x="258096" y="481598"/>
                </a:cubicBezTo>
                <a:cubicBezTo>
                  <a:pt x="301727" y="437353"/>
                  <a:pt x="317705" y="332886"/>
                  <a:pt x="346587" y="260373"/>
                </a:cubicBezTo>
                <a:cubicBezTo>
                  <a:pt x="375469" y="187860"/>
                  <a:pt x="388374" y="89537"/>
                  <a:pt x="431390" y="46521"/>
                </a:cubicBezTo>
                <a:cubicBezTo>
                  <a:pt x="474406" y="3505"/>
                  <a:pt x="561667" y="9036"/>
                  <a:pt x="604683" y="2276"/>
                </a:cubicBezTo>
                <a:cubicBezTo>
                  <a:pt x="647699" y="-4484"/>
                  <a:pt x="689487" y="5963"/>
                  <a:pt x="689487" y="5963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37" idx="0"/>
            <a:endCxn id="46" idx="4"/>
          </p:cNvCxnSpPr>
          <p:nvPr/>
        </p:nvCxnSpPr>
        <p:spPr>
          <a:xfrm flipH="1" flipV="1">
            <a:off x="1635140" y="3429003"/>
            <a:ext cx="775208" cy="1375459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7" idx="0"/>
            <a:endCxn id="42" idx="4"/>
          </p:cNvCxnSpPr>
          <p:nvPr/>
        </p:nvCxnSpPr>
        <p:spPr>
          <a:xfrm flipV="1">
            <a:off x="2410348" y="3416303"/>
            <a:ext cx="1054100" cy="1388159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7" idx="0"/>
            <a:endCxn id="45" idx="4"/>
          </p:cNvCxnSpPr>
          <p:nvPr/>
        </p:nvCxnSpPr>
        <p:spPr>
          <a:xfrm flipV="1">
            <a:off x="2410348" y="3441699"/>
            <a:ext cx="6540500" cy="1362760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7" idx="0"/>
            <a:endCxn id="43" idx="4"/>
          </p:cNvCxnSpPr>
          <p:nvPr/>
        </p:nvCxnSpPr>
        <p:spPr>
          <a:xfrm flipV="1">
            <a:off x="2410348" y="3416299"/>
            <a:ext cx="2882900" cy="1388160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7" idx="0"/>
            <a:endCxn id="44" idx="4"/>
          </p:cNvCxnSpPr>
          <p:nvPr/>
        </p:nvCxnSpPr>
        <p:spPr>
          <a:xfrm flipV="1">
            <a:off x="2410348" y="3441703"/>
            <a:ext cx="4711700" cy="1362759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8" idx="0"/>
            <a:endCxn id="46" idx="4"/>
          </p:cNvCxnSpPr>
          <p:nvPr/>
        </p:nvCxnSpPr>
        <p:spPr>
          <a:xfrm flipH="1" flipV="1">
            <a:off x="1635140" y="3429000"/>
            <a:ext cx="2604008" cy="1375458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38" idx="0"/>
            <a:endCxn id="42" idx="4"/>
          </p:cNvCxnSpPr>
          <p:nvPr/>
        </p:nvCxnSpPr>
        <p:spPr>
          <a:xfrm flipH="1" flipV="1">
            <a:off x="3464448" y="3416300"/>
            <a:ext cx="774700" cy="1388158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38" idx="0"/>
            <a:endCxn id="45" idx="4"/>
          </p:cNvCxnSpPr>
          <p:nvPr/>
        </p:nvCxnSpPr>
        <p:spPr>
          <a:xfrm flipV="1">
            <a:off x="4239148" y="3441702"/>
            <a:ext cx="4711700" cy="1362759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8" idx="0"/>
            <a:endCxn id="43" idx="4"/>
          </p:cNvCxnSpPr>
          <p:nvPr/>
        </p:nvCxnSpPr>
        <p:spPr>
          <a:xfrm flipV="1">
            <a:off x="4239148" y="3416302"/>
            <a:ext cx="1054100" cy="1388159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8" idx="0"/>
            <a:endCxn id="44" idx="4"/>
          </p:cNvCxnSpPr>
          <p:nvPr/>
        </p:nvCxnSpPr>
        <p:spPr>
          <a:xfrm flipV="1">
            <a:off x="4239148" y="3441700"/>
            <a:ext cx="2882900" cy="1362758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39" idx="0"/>
            <a:endCxn id="46" idx="4"/>
          </p:cNvCxnSpPr>
          <p:nvPr/>
        </p:nvCxnSpPr>
        <p:spPr>
          <a:xfrm flipH="1" flipV="1">
            <a:off x="1635140" y="3429003"/>
            <a:ext cx="4432808" cy="1400859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39" idx="0"/>
            <a:endCxn id="42" idx="4"/>
          </p:cNvCxnSpPr>
          <p:nvPr/>
        </p:nvCxnSpPr>
        <p:spPr>
          <a:xfrm flipH="1" flipV="1">
            <a:off x="3464448" y="3416303"/>
            <a:ext cx="2603500" cy="1413559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39" idx="0"/>
            <a:endCxn id="45" idx="4"/>
          </p:cNvCxnSpPr>
          <p:nvPr/>
        </p:nvCxnSpPr>
        <p:spPr>
          <a:xfrm flipV="1">
            <a:off x="6067948" y="3441699"/>
            <a:ext cx="2882900" cy="1388160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39" idx="0"/>
            <a:endCxn id="43" idx="4"/>
          </p:cNvCxnSpPr>
          <p:nvPr/>
        </p:nvCxnSpPr>
        <p:spPr>
          <a:xfrm flipH="1" flipV="1">
            <a:off x="5293248" y="3416299"/>
            <a:ext cx="774700" cy="1413560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39" idx="0"/>
            <a:endCxn id="44" idx="4"/>
          </p:cNvCxnSpPr>
          <p:nvPr/>
        </p:nvCxnSpPr>
        <p:spPr>
          <a:xfrm flipV="1">
            <a:off x="6067948" y="3441703"/>
            <a:ext cx="1054100" cy="1388159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40" idx="0"/>
            <a:endCxn id="42" idx="4"/>
          </p:cNvCxnSpPr>
          <p:nvPr/>
        </p:nvCxnSpPr>
        <p:spPr>
          <a:xfrm flipH="1" flipV="1">
            <a:off x="3464448" y="3416300"/>
            <a:ext cx="4432300" cy="1413558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40" idx="0"/>
            <a:endCxn id="45" idx="4"/>
          </p:cNvCxnSpPr>
          <p:nvPr/>
        </p:nvCxnSpPr>
        <p:spPr>
          <a:xfrm flipV="1">
            <a:off x="7896748" y="3441702"/>
            <a:ext cx="1054100" cy="1388159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40" idx="0"/>
            <a:endCxn id="43" idx="4"/>
          </p:cNvCxnSpPr>
          <p:nvPr/>
        </p:nvCxnSpPr>
        <p:spPr>
          <a:xfrm flipH="1" flipV="1">
            <a:off x="5293248" y="3416302"/>
            <a:ext cx="2603500" cy="1413559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40" idx="0"/>
            <a:endCxn id="44" idx="4"/>
          </p:cNvCxnSpPr>
          <p:nvPr/>
        </p:nvCxnSpPr>
        <p:spPr>
          <a:xfrm flipH="1" flipV="1">
            <a:off x="7122048" y="3441700"/>
            <a:ext cx="774700" cy="1388158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40" idx="0"/>
            <a:endCxn id="46" idx="4"/>
          </p:cNvCxnSpPr>
          <p:nvPr/>
        </p:nvCxnSpPr>
        <p:spPr>
          <a:xfrm flipH="1" flipV="1">
            <a:off x="1635140" y="3429000"/>
            <a:ext cx="6261608" cy="1400858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21" idx="4"/>
            <a:endCxn id="42" idx="0"/>
          </p:cNvCxnSpPr>
          <p:nvPr/>
        </p:nvCxnSpPr>
        <p:spPr>
          <a:xfrm flipH="1">
            <a:off x="3464448" y="1222453"/>
            <a:ext cx="1828800" cy="1410306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21" idx="4"/>
            <a:endCxn id="45" idx="0"/>
          </p:cNvCxnSpPr>
          <p:nvPr/>
        </p:nvCxnSpPr>
        <p:spPr>
          <a:xfrm>
            <a:off x="5293248" y="1222456"/>
            <a:ext cx="3657600" cy="1435705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21" idx="4"/>
            <a:endCxn id="43" idx="0"/>
          </p:cNvCxnSpPr>
          <p:nvPr/>
        </p:nvCxnSpPr>
        <p:spPr>
          <a:xfrm>
            <a:off x="5293248" y="1222456"/>
            <a:ext cx="0" cy="1410305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21" idx="4"/>
            <a:endCxn id="44" idx="0"/>
          </p:cNvCxnSpPr>
          <p:nvPr/>
        </p:nvCxnSpPr>
        <p:spPr>
          <a:xfrm>
            <a:off x="5293248" y="1222453"/>
            <a:ext cx="1828800" cy="1435706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21" idx="4"/>
            <a:endCxn id="46" idx="0"/>
          </p:cNvCxnSpPr>
          <p:nvPr/>
        </p:nvCxnSpPr>
        <p:spPr>
          <a:xfrm flipH="1">
            <a:off x="1635140" y="1222453"/>
            <a:ext cx="3658108" cy="1423006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63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4902200" y="438915"/>
            <a:ext cx="782096" cy="783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019300" y="4804462"/>
            <a:ext cx="782096" cy="783541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848100" y="4804461"/>
            <a:ext cx="782096" cy="783541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676900" y="4829862"/>
            <a:ext cx="782096" cy="783541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505700" y="4829861"/>
            <a:ext cx="782096" cy="783541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073400" y="2632762"/>
            <a:ext cx="782096" cy="783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902200" y="2632761"/>
            <a:ext cx="782096" cy="783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731000" y="2658162"/>
            <a:ext cx="782096" cy="783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6828536" y="2790288"/>
            <a:ext cx="587432" cy="382402"/>
          </a:xfrm>
          <a:custGeom>
            <a:avLst/>
            <a:gdLst>
              <a:gd name="connsiteX0" fmla="*/ 0 w 515389"/>
              <a:gd name="connsiteY0" fmla="*/ 343608 h 349150"/>
              <a:gd name="connsiteX1" fmla="*/ 83127 w 515389"/>
              <a:gd name="connsiteY1" fmla="*/ 271564 h 349150"/>
              <a:gd name="connsiteX2" fmla="*/ 171797 w 515389"/>
              <a:gd name="connsiteY2" fmla="*/ 88684 h 349150"/>
              <a:gd name="connsiteX3" fmla="*/ 260466 w 515389"/>
              <a:gd name="connsiteY3" fmla="*/ 15 h 349150"/>
              <a:gd name="connsiteX4" fmla="*/ 349135 w 515389"/>
              <a:gd name="connsiteY4" fmla="*/ 83142 h 349150"/>
              <a:gd name="connsiteX5" fmla="*/ 432262 w 515389"/>
              <a:gd name="connsiteY5" fmla="*/ 266022 h 349150"/>
              <a:gd name="connsiteX6" fmla="*/ 515389 w 515389"/>
              <a:gd name="connsiteY6" fmla="*/ 349150 h 34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389" h="349150">
                <a:moveTo>
                  <a:pt x="0" y="343608"/>
                </a:moveTo>
                <a:cubicBezTo>
                  <a:pt x="27247" y="328829"/>
                  <a:pt x="54494" y="314051"/>
                  <a:pt x="83127" y="271564"/>
                </a:cubicBezTo>
                <a:cubicBezTo>
                  <a:pt x="111760" y="229077"/>
                  <a:pt x="142241" y="133942"/>
                  <a:pt x="171797" y="88684"/>
                </a:cubicBezTo>
                <a:cubicBezTo>
                  <a:pt x="201353" y="43426"/>
                  <a:pt x="230910" y="939"/>
                  <a:pt x="260466" y="15"/>
                </a:cubicBezTo>
                <a:cubicBezTo>
                  <a:pt x="290022" y="-909"/>
                  <a:pt x="320502" y="38808"/>
                  <a:pt x="349135" y="83142"/>
                </a:cubicBezTo>
                <a:cubicBezTo>
                  <a:pt x="377768" y="127476"/>
                  <a:pt x="404553" y="221687"/>
                  <a:pt x="432262" y="266022"/>
                </a:cubicBezTo>
                <a:cubicBezTo>
                  <a:pt x="459971" y="310357"/>
                  <a:pt x="515389" y="349150"/>
                  <a:pt x="515389" y="34915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4999736" y="2790288"/>
            <a:ext cx="587432" cy="382402"/>
          </a:xfrm>
          <a:custGeom>
            <a:avLst/>
            <a:gdLst>
              <a:gd name="connsiteX0" fmla="*/ 0 w 515389"/>
              <a:gd name="connsiteY0" fmla="*/ 343608 h 349150"/>
              <a:gd name="connsiteX1" fmla="*/ 83127 w 515389"/>
              <a:gd name="connsiteY1" fmla="*/ 271564 h 349150"/>
              <a:gd name="connsiteX2" fmla="*/ 171797 w 515389"/>
              <a:gd name="connsiteY2" fmla="*/ 88684 h 349150"/>
              <a:gd name="connsiteX3" fmla="*/ 260466 w 515389"/>
              <a:gd name="connsiteY3" fmla="*/ 15 h 349150"/>
              <a:gd name="connsiteX4" fmla="*/ 349135 w 515389"/>
              <a:gd name="connsiteY4" fmla="*/ 83142 h 349150"/>
              <a:gd name="connsiteX5" fmla="*/ 432262 w 515389"/>
              <a:gd name="connsiteY5" fmla="*/ 266022 h 349150"/>
              <a:gd name="connsiteX6" fmla="*/ 515389 w 515389"/>
              <a:gd name="connsiteY6" fmla="*/ 349150 h 34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389" h="349150">
                <a:moveTo>
                  <a:pt x="0" y="343608"/>
                </a:moveTo>
                <a:cubicBezTo>
                  <a:pt x="27247" y="328829"/>
                  <a:pt x="54494" y="314051"/>
                  <a:pt x="83127" y="271564"/>
                </a:cubicBezTo>
                <a:cubicBezTo>
                  <a:pt x="111760" y="229077"/>
                  <a:pt x="142241" y="133942"/>
                  <a:pt x="171797" y="88684"/>
                </a:cubicBezTo>
                <a:cubicBezTo>
                  <a:pt x="201353" y="43426"/>
                  <a:pt x="230910" y="939"/>
                  <a:pt x="260466" y="15"/>
                </a:cubicBezTo>
                <a:cubicBezTo>
                  <a:pt x="290022" y="-909"/>
                  <a:pt x="320502" y="38808"/>
                  <a:pt x="349135" y="83142"/>
                </a:cubicBezTo>
                <a:cubicBezTo>
                  <a:pt x="377768" y="127476"/>
                  <a:pt x="404553" y="221687"/>
                  <a:pt x="432262" y="266022"/>
                </a:cubicBezTo>
                <a:cubicBezTo>
                  <a:pt x="459971" y="310357"/>
                  <a:pt x="515389" y="349150"/>
                  <a:pt x="515389" y="34915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3170936" y="2802988"/>
            <a:ext cx="587432" cy="382402"/>
          </a:xfrm>
          <a:custGeom>
            <a:avLst/>
            <a:gdLst>
              <a:gd name="connsiteX0" fmla="*/ 0 w 515389"/>
              <a:gd name="connsiteY0" fmla="*/ 343608 h 349150"/>
              <a:gd name="connsiteX1" fmla="*/ 83127 w 515389"/>
              <a:gd name="connsiteY1" fmla="*/ 271564 h 349150"/>
              <a:gd name="connsiteX2" fmla="*/ 171797 w 515389"/>
              <a:gd name="connsiteY2" fmla="*/ 88684 h 349150"/>
              <a:gd name="connsiteX3" fmla="*/ 260466 w 515389"/>
              <a:gd name="connsiteY3" fmla="*/ 15 h 349150"/>
              <a:gd name="connsiteX4" fmla="*/ 349135 w 515389"/>
              <a:gd name="connsiteY4" fmla="*/ 83142 h 349150"/>
              <a:gd name="connsiteX5" fmla="*/ 432262 w 515389"/>
              <a:gd name="connsiteY5" fmla="*/ 266022 h 349150"/>
              <a:gd name="connsiteX6" fmla="*/ 515389 w 515389"/>
              <a:gd name="connsiteY6" fmla="*/ 349150 h 34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389" h="349150">
                <a:moveTo>
                  <a:pt x="0" y="343608"/>
                </a:moveTo>
                <a:cubicBezTo>
                  <a:pt x="27247" y="328829"/>
                  <a:pt x="54494" y="314051"/>
                  <a:pt x="83127" y="271564"/>
                </a:cubicBezTo>
                <a:cubicBezTo>
                  <a:pt x="111760" y="229077"/>
                  <a:pt x="142241" y="133942"/>
                  <a:pt x="171797" y="88684"/>
                </a:cubicBezTo>
                <a:cubicBezTo>
                  <a:pt x="201353" y="43426"/>
                  <a:pt x="230910" y="939"/>
                  <a:pt x="260466" y="15"/>
                </a:cubicBezTo>
                <a:cubicBezTo>
                  <a:pt x="290022" y="-909"/>
                  <a:pt x="320502" y="38808"/>
                  <a:pt x="349135" y="83142"/>
                </a:cubicBezTo>
                <a:cubicBezTo>
                  <a:pt x="377768" y="127476"/>
                  <a:pt x="404553" y="221687"/>
                  <a:pt x="432262" y="266022"/>
                </a:cubicBezTo>
                <a:cubicBezTo>
                  <a:pt x="459971" y="310357"/>
                  <a:pt x="515389" y="349150"/>
                  <a:pt x="515389" y="34915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5114545" y="636720"/>
            <a:ext cx="352724" cy="396434"/>
          </a:xfrm>
          <a:custGeom>
            <a:avLst/>
            <a:gdLst>
              <a:gd name="connsiteX0" fmla="*/ 0 w 689487"/>
              <a:gd name="connsiteY0" fmla="*/ 518469 h 528254"/>
              <a:gd name="connsiteX1" fmla="*/ 84803 w 689487"/>
              <a:gd name="connsiteY1" fmla="*/ 525844 h 528254"/>
              <a:gd name="connsiteX2" fmla="*/ 258096 w 689487"/>
              <a:gd name="connsiteY2" fmla="*/ 481598 h 528254"/>
              <a:gd name="connsiteX3" fmla="*/ 346587 w 689487"/>
              <a:gd name="connsiteY3" fmla="*/ 260373 h 528254"/>
              <a:gd name="connsiteX4" fmla="*/ 431390 w 689487"/>
              <a:gd name="connsiteY4" fmla="*/ 46521 h 528254"/>
              <a:gd name="connsiteX5" fmla="*/ 604683 w 689487"/>
              <a:gd name="connsiteY5" fmla="*/ 2276 h 528254"/>
              <a:gd name="connsiteX6" fmla="*/ 689487 w 689487"/>
              <a:gd name="connsiteY6" fmla="*/ 5963 h 52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9487" h="528254">
                <a:moveTo>
                  <a:pt x="0" y="518469"/>
                </a:moveTo>
                <a:cubicBezTo>
                  <a:pt x="20893" y="525229"/>
                  <a:pt x="41787" y="531989"/>
                  <a:pt x="84803" y="525844"/>
                </a:cubicBezTo>
                <a:cubicBezTo>
                  <a:pt x="127819" y="519699"/>
                  <a:pt x="214465" y="525843"/>
                  <a:pt x="258096" y="481598"/>
                </a:cubicBezTo>
                <a:cubicBezTo>
                  <a:pt x="301727" y="437353"/>
                  <a:pt x="317705" y="332886"/>
                  <a:pt x="346587" y="260373"/>
                </a:cubicBezTo>
                <a:cubicBezTo>
                  <a:pt x="375469" y="187860"/>
                  <a:pt x="388374" y="89537"/>
                  <a:pt x="431390" y="46521"/>
                </a:cubicBezTo>
                <a:cubicBezTo>
                  <a:pt x="474406" y="3505"/>
                  <a:pt x="561667" y="9036"/>
                  <a:pt x="604683" y="2276"/>
                </a:cubicBezTo>
                <a:cubicBezTo>
                  <a:pt x="647699" y="-4484"/>
                  <a:pt x="689487" y="5963"/>
                  <a:pt x="689487" y="5963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3" name="Straight Arrow Connector 52"/>
          <p:cNvCxnSpPr>
            <a:stCxn id="37" idx="0"/>
            <a:endCxn id="42" idx="4"/>
          </p:cNvCxnSpPr>
          <p:nvPr/>
        </p:nvCxnSpPr>
        <p:spPr>
          <a:xfrm flipV="1">
            <a:off x="2410348" y="3416303"/>
            <a:ext cx="1054100" cy="1388159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7" idx="0"/>
            <a:endCxn id="43" idx="4"/>
          </p:cNvCxnSpPr>
          <p:nvPr/>
        </p:nvCxnSpPr>
        <p:spPr>
          <a:xfrm flipV="1">
            <a:off x="2410348" y="3416299"/>
            <a:ext cx="2882900" cy="138816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7" idx="0"/>
            <a:endCxn id="44" idx="4"/>
          </p:cNvCxnSpPr>
          <p:nvPr/>
        </p:nvCxnSpPr>
        <p:spPr>
          <a:xfrm flipV="1">
            <a:off x="2410348" y="3441703"/>
            <a:ext cx="4711700" cy="1362759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38" idx="0"/>
            <a:endCxn id="42" idx="4"/>
          </p:cNvCxnSpPr>
          <p:nvPr/>
        </p:nvCxnSpPr>
        <p:spPr>
          <a:xfrm flipH="1" flipV="1">
            <a:off x="3464448" y="3416300"/>
            <a:ext cx="774700" cy="1388158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8" idx="0"/>
            <a:endCxn id="43" idx="4"/>
          </p:cNvCxnSpPr>
          <p:nvPr/>
        </p:nvCxnSpPr>
        <p:spPr>
          <a:xfrm flipV="1">
            <a:off x="4239148" y="3416302"/>
            <a:ext cx="1054100" cy="1388159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8" idx="0"/>
            <a:endCxn id="44" idx="4"/>
          </p:cNvCxnSpPr>
          <p:nvPr/>
        </p:nvCxnSpPr>
        <p:spPr>
          <a:xfrm flipV="1">
            <a:off x="4239148" y="3441700"/>
            <a:ext cx="2882900" cy="1362758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39" idx="0"/>
            <a:endCxn id="42" idx="4"/>
          </p:cNvCxnSpPr>
          <p:nvPr/>
        </p:nvCxnSpPr>
        <p:spPr>
          <a:xfrm flipH="1" flipV="1">
            <a:off x="3464448" y="3416303"/>
            <a:ext cx="2603500" cy="1413559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39" idx="0"/>
            <a:endCxn id="43" idx="4"/>
          </p:cNvCxnSpPr>
          <p:nvPr/>
        </p:nvCxnSpPr>
        <p:spPr>
          <a:xfrm flipH="1" flipV="1">
            <a:off x="5293248" y="3416299"/>
            <a:ext cx="774700" cy="141356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39" idx="0"/>
            <a:endCxn id="44" idx="4"/>
          </p:cNvCxnSpPr>
          <p:nvPr/>
        </p:nvCxnSpPr>
        <p:spPr>
          <a:xfrm flipV="1">
            <a:off x="6067948" y="3441703"/>
            <a:ext cx="1054100" cy="1388159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40" idx="0"/>
            <a:endCxn id="42" idx="4"/>
          </p:cNvCxnSpPr>
          <p:nvPr/>
        </p:nvCxnSpPr>
        <p:spPr>
          <a:xfrm flipH="1" flipV="1">
            <a:off x="3464448" y="3416300"/>
            <a:ext cx="4432300" cy="1413558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40" idx="0"/>
            <a:endCxn id="43" idx="4"/>
          </p:cNvCxnSpPr>
          <p:nvPr/>
        </p:nvCxnSpPr>
        <p:spPr>
          <a:xfrm flipH="1" flipV="1">
            <a:off x="5293248" y="3416302"/>
            <a:ext cx="2603500" cy="1413559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40" idx="0"/>
            <a:endCxn id="44" idx="4"/>
          </p:cNvCxnSpPr>
          <p:nvPr/>
        </p:nvCxnSpPr>
        <p:spPr>
          <a:xfrm flipH="1" flipV="1">
            <a:off x="7122048" y="3441700"/>
            <a:ext cx="774700" cy="1388158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21" idx="4"/>
            <a:endCxn id="42" idx="0"/>
          </p:cNvCxnSpPr>
          <p:nvPr/>
        </p:nvCxnSpPr>
        <p:spPr>
          <a:xfrm flipH="1">
            <a:off x="3464448" y="1222453"/>
            <a:ext cx="1828800" cy="1410306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21" idx="4"/>
            <a:endCxn id="43" idx="0"/>
          </p:cNvCxnSpPr>
          <p:nvPr/>
        </p:nvCxnSpPr>
        <p:spPr>
          <a:xfrm>
            <a:off x="5293248" y="1222456"/>
            <a:ext cx="0" cy="1410305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21" idx="4"/>
            <a:endCxn id="44" idx="0"/>
          </p:cNvCxnSpPr>
          <p:nvPr/>
        </p:nvCxnSpPr>
        <p:spPr>
          <a:xfrm>
            <a:off x="5293248" y="1222453"/>
            <a:ext cx="1828800" cy="1435706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"/>
          <a:srcRect l="22376" t="38689" r="64733" b="-1520"/>
          <a:stretch/>
        </p:blipFill>
        <p:spPr>
          <a:xfrm>
            <a:off x="1727468" y="2315723"/>
            <a:ext cx="543911" cy="971269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2359549" y="1409702"/>
            <a:ext cx="371291" cy="2720721"/>
          </a:xfrm>
          <a:prstGeom prst="leftBrace">
            <a:avLst>
              <a:gd name="adj1" fmla="val 75310"/>
              <a:gd name="adj2" fmla="val 50000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69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4902200" y="438915"/>
            <a:ext cx="782096" cy="783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019300" y="4804462"/>
            <a:ext cx="782096" cy="783541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848100" y="4804461"/>
            <a:ext cx="782096" cy="783541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676900" y="4829862"/>
            <a:ext cx="782096" cy="783541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505700" y="4829861"/>
            <a:ext cx="782096" cy="783541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899152" y="2658161"/>
            <a:ext cx="782096" cy="783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5008880" y="2777588"/>
            <a:ext cx="587432" cy="382402"/>
          </a:xfrm>
          <a:custGeom>
            <a:avLst/>
            <a:gdLst>
              <a:gd name="connsiteX0" fmla="*/ 0 w 515389"/>
              <a:gd name="connsiteY0" fmla="*/ 343608 h 349150"/>
              <a:gd name="connsiteX1" fmla="*/ 83127 w 515389"/>
              <a:gd name="connsiteY1" fmla="*/ 271564 h 349150"/>
              <a:gd name="connsiteX2" fmla="*/ 171797 w 515389"/>
              <a:gd name="connsiteY2" fmla="*/ 88684 h 349150"/>
              <a:gd name="connsiteX3" fmla="*/ 260466 w 515389"/>
              <a:gd name="connsiteY3" fmla="*/ 15 h 349150"/>
              <a:gd name="connsiteX4" fmla="*/ 349135 w 515389"/>
              <a:gd name="connsiteY4" fmla="*/ 83142 h 349150"/>
              <a:gd name="connsiteX5" fmla="*/ 432262 w 515389"/>
              <a:gd name="connsiteY5" fmla="*/ 266022 h 349150"/>
              <a:gd name="connsiteX6" fmla="*/ 515389 w 515389"/>
              <a:gd name="connsiteY6" fmla="*/ 349150 h 34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389" h="349150">
                <a:moveTo>
                  <a:pt x="0" y="343608"/>
                </a:moveTo>
                <a:cubicBezTo>
                  <a:pt x="27247" y="328829"/>
                  <a:pt x="54494" y="314051"/>
                  <a:pt x="83127" y="271564"/>
                </a:cubicBezTo>
                <a:cubicBezTo>
                  <a:pt x="111760" y="229077"/>
                  <a:pt x="142241" y="133942"/>
                  <a:pt x="171797" y="88684"/>
                </a:cubicBezTo>
                <a:cubicBezTo>
                  <a:pt x="201353" y="43426"/>
                  <a:pt x="230910" y="939"/>
                  <a:pt x="260466" y="15"/>
                </a:cubicBezTo>
                <a:cubicBezTo>
                  <a:pt x="290022" y="-909"/>
                  <a:pt x="320502" y="38808"/>
                  <a:pt x="349135" y="83142"/>
                </a:cubicBezTo>
                <a:cubicBezTo>
                  <a:pt x="377768" y="127476"/>
                  <a:pt x="404553" y="221687"/>
                  <a:pt x="432262" y="266022"/>
                </a:cubicBezTo>
                <a:cubicBezTo>
                  <a:pt x="459971" y="310357"/>
                  <a:pt x="515389" y="349150"/>
                  <a:pt x="515389" y="34915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5114545" y="636720"/>
            <a:ext cx="352724" cy="396434"/>
          </a:xfrm>
          <a:custGeom>
            <a:avLst/>
            <a:gdLst>
              <a:gd name="connsiteX0" fmla="*/ 0 w 689487"/>
              <a:gd name="connsiteY0" fmla="*/ 518469 h 528254"/>
              <a:gd name="connsiteX1" fmla="*/ 84803 w 689487"/>
              <a:gd name="connsiteY1" fmla="*/ 525844 h 528254"/>
              <a:gd name="connsiteX2" fmla="*/ 258096 w 689487"/>
              <a:gd name="connsiteY2" fmla="*/ 481598 h 528254"/>
              <a:gd name="connsiteX3" fmla="*/ 346587 w 689487"/>
              <a:gd name="connsiteY3" fmla="*/ 260373 h 528254"/>
              <a:gd name="connsiteX4" fmla="*/ 431390 w 689487"/>
              <a:gd name="connsiteY4" fmla="*/ 46521 h 528254"/>
              <a:gd name="connsiteX5" fmla="*/ 604683 w 689487"/>
              <a:gd name="connsiteY5" fmla="*/ 2276 h 528254"/>
              <a:gd name="connsiteX6" fmla="*/ 689487 w 689487"/>
              <a:gd name="connsiteY6" fmla="*/ 5963 h 52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9487" h="528254">
                <a:moveTo>
                  <a:pt x="0" y="518469"/>
                </a:moveTo>
                <a:cubicBezTo>
                  <a:pt x="20893" y="525229"/>
                  <a:pt x="41787" y="531989"/>
                  <a:pt x="84803" y="525844"/>
                </a:cubicBezTo>
                <a:cubicBezTo>
                  <a:pt x="127819" y="519699"/>
                  <a:pt x="214465" y="525843"/>
                  <a:pt x="258096" y="481598"/>
                </a:cubicBezTo>
                <a:cubicBezTo>
                  <a:pt x="301727" y="437353"/>
                  <a:pt x="317705" y="332886"/>
                  <a:pt x="346587" y="260373"/>
                </a:cubicBezTo>
                <a:cubicBezTo>
                  <a:pt x="375469" y="187860"/>
                  <a:pt x="388374" y="89537"/>
                  <a:pt x="431390" y="46521"/>
                </a:cubicBezTo>
                <a:cubicBezTo>
                  <a:pt x="474406" y="3505"/>
                  <a:pt x="561667" y="9036"/>
                  <a:pt x="604683" y="2276"/>
                </a:cubicBezTo>
                <a:cubicBezTo>
                  <a:pt x="647699" y="-4484"/>
                  <a:pt x="689487" y="5963"/>
                  <a:pt x="689487" y="5963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stCxn id="37" idx="0"/>
            <a:endCxn id="45" idx="4"/>
          </p:cNvCxnSpPr>
          <p:nvPr/>
        </p:nvCxnSpPr>
        <p:spPr>
          <a:xfrm flipV="1">
            <a:off x="2410348" y="3441699"/>
            <a:ext cx="2879852" cy="1362760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38" idx="0"/>
            <a:endCxn id="45" idx="4"/>
          </p:cNvCxnSpPr>
          <p:nvPr/>
        </p:nvCxnSpPr>
        <p:spPr>
          <a:xfrm flipV="1">
            <a:off x="4239148" y="3441702"/>
            <a:ext cx="1051052" cy="1362759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39" idx="0"/>
            <a:endCxn id="45" idx="4"/>
          </p:cNvCxnSpPr>
          <p:nvPr/>
        </p:nvCxnSpPr>
        <p:spPr>
          <a:xfrm flipH="1" flipV="1">
            <a:off x="5290200" y="3441699"/>
            <a:ext cx="777748" cy="1388160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40" idx="0"/>
            <a:endCxn id="45" idx="4"/>
          </p:cNvCxnSpPr>
          <p:nvPr/>
        </p:nvCxnSpPr>
        <p:spPr>
          <a:xfrm flipH="1" flipV="1">
            <a:off x="5290200" y="3441702"/>
            <a:ext cx="2606548" cy="1388159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21" idx="4"/>
            <a:endCxn id="45" idx="0"/>
          </p:cNvCxnSpPr>
          <p:nvPr/>
        </p:nvCxnSpPr>
        <p:spPr>
          <a:xfrm flipH="1">
            <a:off x="5290200" y="1222456"/>
            <a:ext cx="3048" cy="1435705"/>
          </a:xfrm>
          <a:prstGeom prst="straightConnector1">
            <a:avLst/>
          </a:prstGeom>
          <a:ln w="25400">
            <a:solidFill>
              <a:schemeClr val="accent6">
                <a:lumMod val="75000"/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222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mage result for gr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3" y="569633"/>
            <a:ext cx="3786137" cy="236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Oval 44"/>
          <p:cNvSpPr/>
          <p:nvPr/>
        </p:nvSpPr>
        <p:spPr>
          <a:xfrm>
            <a:off x="8364888" y="2462331"/>
            <a:ext cx="782096" cy="78354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8466977" y="2637888"/>
            <a:ext cx="587432" cy="382402"/>
          </a:xfrm>
          <a:custGeom>
            <a:avLst/>
            <a:gdLst>
              <a:gd name="connsiteX0" fmla="*/ 0 w 515389"/>
              <a:gd name="connsiteY0" fmla="*/ 343608 h 349150"/>
              <a:gd name="connsiteX1" fmla="*/ 83127 w 515389"/>
              <a:gd name="connsiteY1" fmla="*/ 271564 h 349150"/>
              <a:gd name="connsiteX2" fmla="*/ 171797 w 515389"/>
              <a:gd name="connsiteY2" fmla="*/ 88684 h 349150"/>
              <a:gd name="connsiteX3" fmla="*/ 260466 w 515389"/>
              <a:gd name="connsiteY3" fmla="*/ 15 h 349150"/>
              <a:gd name="connsiteX4" fmla="*/ 349135 w 515389"/>
              <a:gd name="connsiteY4" fmla="*/ 83142 h 349150"/>
              <a:gd name="connsiteX5" fmla="*/ 432262 w 515389"/>
              <a:gd name="connsiteY5" fmla="*/ 266022 h 349150"/>
              <a:gd name="connsiteX6" fmla="*/ 515389 w 515389"/>
              <a:gd name="connsiteY6" fmla="*/ 349150 h 34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389" h="349150">
                <a:moveTo>
                  <a:pt x="0" y="343608"/>
                </a:moveTo>
                <a:cubicBezTo>
                  <a:pt x="27247" y="328829"/>
                  <a:pt x="54494" y="314051"/>
                  <a:pt x="83127" y="271564"/>
                </a:cubicBezTo>
                <a:cubicBezTo>
                  <a:pt x="111760" y="229077"/>
                  <a:pt x="142241" y="133942"/>
                  <a:pt x="171797" y="88684"/>
                </a:cubicBezTo>
                <a:cubicBezTo>
                  <a:pt x="201353" y="43426"/>
                  <a:pt x="230910" y="939"/>
                  <a:pt x="260466" y="15"/>
                </a:cubicBezTo>
                <a:cubicBezTo>
                  <a:pt x="290022" y="-909"/>
                  <a:pt x="320502" y="38808"/>
                  <a:pt x="349135" y="83142"/>
                </a:cubicBezTo>
                <a:cubicBezTo>
                  <a:pt x="377768" y="127476"/>
                  <a:pt x="404553" y="221687"/>
                  <a:pt x="432262" y="266022"/>
                </a:cubicBezTo>
                <a:cubicBezTo>
                  <a:pt x="459971" y="310357"/>
                  <a:pt x="515389" y="349150"/>
                  <a:pt x="515389" y="349150"/>
                </a:cubicBez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7211555" y="2313221"/>
            <a:ext cx="689487" cy="528254"/>
          </a:xfrm>
          <a:custGeom>
            <a:avLst/>
            <a:gdLst>
              <a:gd name="connsiteX0" fmla="*/ 0 w 689487"/>
              <a:gd name="connsiteY0" fmla="*/ 518469 h 528254"/>
              <a:gd name="connsiteX1" fmla="*/ 84803 w 689487"/>
              <a:gd name="connsiteY1" fmla="*/ 525844 h 528254"/>
              <a:gd name="connsiteX2" fmla="*/ 258096 w 689487"/>
              <a:gd name="connsiteY2" fmla="*/ 481598 h 528254"/>
              <a:gd name="connsiteX3" fmla="*/ 346587 w 689487"/>
              <a:gd name="connsiteY3" fmla="*/ 260373 h 528254"/>
              <a:gd name="connsiteX4" fmla="*/ 431390 w 689487"/>
              <a:gd name="connsiteY4" fmla="*/ 46521 h 528254"/>
              <a:gd name="connsiteX5" fmla="*/ 604683 w 689487"/>
              <a:gd name="connsiteY5" fmla="*/ 2276 h 528254"/>
              <a:gd name="connsiteX6" fmla="*/ 689487 w 689487"/>
              <a:gd name="connsiteY6" fmla="*/ 5963 h 52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9487" h="528254">
                <a:moveTo>
                  <a:pt x="0" y="518469"/>
                </a:moveTo>
                <a:cubicBezTo>
                  <a:pt x="20893" y="525229"/>
                  <a:pt x="41787" y="531989"/>
                  <a:pt x="84803" y="525844"/>
                </a:cubicBezTo>
                <a:cubicBezTo>
                  <a:pt x="127819" y="519699"/>
                  <a:pt x="214465" y="525843"/>
                  <a:pt x="258096" y="481598"/>
                </a:cubicBezTo>
                <a:cubicBezTo>
                  <a:pt x="301727" y="437353"/>
                  <a:pt x="317705" y="332886"/>
                  <a:pt x="346587" y="260373"/>
                </a:cubicBezTo>
                <a:cubicBezTo>
                  <a:pt x="375469" y="187860"/>
                  <a:pt x="388374" y="89537"/>
                  <a:pt x="431390" y="46521"/>
                </a:cubicBezTo>
                <a:cubicBezTo>
                  <a:pt x="474406" y="3505"/>
                  <a:pt x="561667" y="9036"/>
                  <a:pt x="604683" y="2276"/>
                </a:cubicBezTo>
                <a:cubicBezTo>
                  <a:pt x="647699" y="-4484"/>
                  <a:pt x="689487" y="5963"/>
                  <a:pt x="689487" y="5963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31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</TotalTime>
  <Words>25</Words>
  <Application>Microsoft Macintosh PowerPoint</Application>
  <PresentationFormat>Custom</PresentationFormat>
  <Paragraphs>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Cambria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Dasgupta, Ishita</dc:creator>
  <cp:keywords/>
  <dc:description/>
  <cp:lastModifiedBy>Dasgupta, Ishita</cp:lastModifiedBy>
  <cp:revision>28</cp:revision>
  <cp:lastPrinted>2019-03-29T20:07:13Z</cp:lastPrinted>
  <dcterms:created xsi:type="dcterms:W3CDTF">2018-12-20T20:42:47Z</dcterms:created>
  <dcterms:modified xsi:type="dcterms:W3CDTF">2020-10-30T21:02:31Z</dcterms:modified>
  <cp:category/>
</cp:coreProperties>
</file>